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68" r:id="rId2"/>
    <p:sldId id="257" r:id="rId3"/>
    <p:sldId id="266" r:id="rId4"/>
    <p:sldId id="264" r:id="rId5"/>
    <p:sldId id="265" r:id="rId6"/>
    <p:sldId id="258" r:id="rId7"/>
    <p:sldId id="260" r:id="rId8"/>
    <p:sldId id="267" r:id="rId9"/>
    <p:sldId id="262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108" d="100"/>
          <a:sy n="108" d="100"/>
        </p:scale>
        <p:origin x="-10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1410F54-2C74-4D23-B10B-2D81896E134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2B7CCA4-8B18-4169-8999-FDBAF78B5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Презентация</a:t>
            </a:r>
            <a:r>
              <a:rPr lang="ru-RU" dirty="0" smtClean="0"/>
              <a:t> к уроку русского языка в 1 классе по теме: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387248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«Заглавная буква в словах»</a:t>
            </a:r>
          </a:p>
          <a:p>
            <a:pPr algn="ctr"/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r>
              <a:rPr lang="ru-RU" sz="3200" dirty="0" smtClean="0"/>
              <a:t>Составила</a:t>
            </a:r>
          </a:p>
          <a:p>
            <a:pPr algn="ctr"/>
            <a:r>
              <a:rPr lang="ru-RU" sz="3200" dirty="0" err="1" smtClean="0"/>
              <a:t>Янчук</a:t>
            </a:r>
            <a:r>
              <a:rPr lang="ru-RU" sz="3200" dirty="0" smtClean="0"/>
              <a:t> Л.А.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14708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Ссылки на использованные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Рисунки в презентации:  надпись «молодцы» -http://ppt4web.ru/russkijj-jazyk/bolshaja-bukva-v-imenakh-otchestvakh-familijakh-ljudejj-klichkakh-zhivotnykh-i-geograficheskikh-nazvanijakh.html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Картинка собор, кошка      http://ppt4web.ru/russkijj-jazyk/bolshaja-bukva-v-klichkakh-zhivotnykh-nazvanijakh-ulic-sjol-dereven-gorodov-i-rek.html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Картинка галчата в гнезде https://yandex.ru/images/search?source=wiz&amp;img_url=http%3A%2F%2Fcontent.foto.mail.ru%2Fmail%2Fgalchyonkov%2F126%2Fi-130.jpg&amp;uinfo=sw-1366-sh-768-ww-1349-wh-659-pd-1-wp-16x9_1366x768-lt-</a:t>
            </a:r>
          </a:p>
        </p:txBody>
      </p:sp>
    </p:spTree>
    <p:extLst>
      <p:ext uri="{BB962C8B-B14F-4D97-AF65-F5344CB8AC3E}">
        <p14:creationId xmlns:p14="http://schemas.microsoft.com/office/powerpoint/2010/main" val="3634931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Tx/>
              <a:buNone/>
            </a:pP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7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ву в </a:t>
            </a:r>
          </a:p>
          <a:p>
            <a:pPr>
              <a:buFontTx/>
              <a:buNone/>
            </a:pPr>
            <a:r>
              <a:rPr lang="ru-RU" sz="7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десной стране.</a:t>
            </a:r>
          </a:p>
          <a:p>
            <a:pPr>
              <a:buFontTx/>
              <a:buNone/>
            </a:pP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У нас </a:t>
            </a:r>
            <a:r>
              <a:rPr lang="ru-RU" sz="7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вет</a:t>
            </a:r>
          </a:p>
          <a:p>
            <a:pPr>
              <a:buFontTx/>
              <a:buNone/>
            </a:pP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пу</a:t>
            </a:r>
            <a:r>
              <a:rPr lang="ru-RU" sz="7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ши</a:t>
            </a: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стый кот.</a:t>
            </a:r>
          </a:p>
          <a:p>
            <a:pPr>
              <a:buNone/>
            </a:pP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Гал</a:t>
            </a:r>
            <a:r>
              <a:rPr lang="ru-RU" sz="7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ча</a:t>
            </a: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та пи</a:t>
            </a:r>
            <a:r>
              <a:rPr lang="ru-RU" sz="7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ща</a:t>
            </a: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т </a:t>
            </a:r>
          </a:p>
          <a:p>
            <a:pPr>
              <a:buNone/>
            </a:pPr>
            <a:r>
              <a:rPr lang="ru-RU" sz="77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гнезде.   </a:t>
            </a:r>
          </a:p>
          <a:p>
            <a:pPr>
              <a:buFontTx/>
              <a:buNone/>
            </a:pPr>
            <a:endParaRPr lang="ru-RU" sz="66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93" descr="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0"/>
            <a:ext cx="2571736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im1-tub-ru.yandex.net/i?id=ccbdf1fc1c865025b7391c9db73f2be7&amp;n=33&amp;h=1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4357694"/>
            <a:ext cx="2714612" cy="2500306"/>
          </a:xfrm>
          <a:prstGeom prst="rect">
            <a:avLst/>
          </a:prstGeom>
          <a:noFill/>
        </p:spPr>
      </p:pic>
      <p:pic>
        <p:nvPicPr>
          <p:cNvPr id="6146" name="Picture 2" descr="На &quot;PR-сезонах&quot; в Краснодаре обсудят влияние котов на продажи Югополи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2214554"/>
            <a:ext cx="2285984" cy="21431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Чч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курочка   (</a:t>
            </a:r>
            <a:r>
              <a:rPr lang="ru-RU" sz="4000" dirty="0" err="1" smtClean="0">
                <a:solidFill>
                  <a:srgbClr val="FF0000"/>
                </a:solidFill>
              </a:rPr>
              <a:t>Ч,ч</a:t>
            </a:r>
            <a:r>
              <a:rPr lang="ru-RU" sz="4000" dirty="0" smtClean="0"/>
              <a:t>)</a:t>
            </a:r>
            <a:r>
              <a:rPr lang="ru-RU" sz="4000" dirty="0" err="1" smtClean="0"/>
              <a:t>ернушка</a:t>
            </a:r>
            <a:endParaRPr lang="ru-RU" sz="4000" dirty="0" smtClean="0"/>
          </a:p>
          <a:p>
            <a:r>
              <a:rPr lang="ru-RU" sz="4000" dirty="0" smtClean="0"/>
              <a:t>платье (</a:t>
            </a:r>
            <a:r>
              <a:rPr lang="ru-RU" sz="4000" dirty="0" err="1" smtClean="0">
                <a:solidFill>
                  <a:srgbClr val="FF0000"/>
                </a:solidFill>
              </a:rPr>
              <a:t>Ч,ч</a:t>
            </a:r>
            <a:r>
              <a:rPr lang="ru-RU" sz="4000" dirty="0" smtClean="0"/>
              <a:t>)</a:t>
            </a:r>
            <a:r>
              <a:rPr lang="ru-RU" sz="4000" dirty="0" err="1" smtClean="0"/>
              <a:t>ёрное</a:t>
            </a:r>
            <a:endParaRPr lang="ru-RU" sz="4000" dirty="0" smtClean="0"/>
          </a:p>
          <a:p>
            <a:r>
              <a:rPr lang="ru-RU" sz="4000" dirty="0" smtClean="0"/>
              <a:t>село (</a:t>
            </a:r>
            <a:r>
              <a:rPr lang="ru-RU" sz="4000" dirty="0" err="1" smtClean="0">
                <a:solidFill>
                  <a:srgbClr val="FF0000"/>
                </a:solidFill>
              </a:rPr>
              <a:t>Ч,ч</a:t>
            </a:r>
            <a:r>
              <a:rPr lang="ru-RU" sz="4000" dirty="0" smtClean="0"/>
              <a:t>)</a:t>
            </a:r>
            <a:r>
              <a:rPr lang="ru-RU" sz="4000" dirty="0" err="1" smtClean="0"/>
              <a:t>ерёмушки</a:t>
            </a:r>
            <a:endParaRPr lang="ru-RU" sz="4000" dirty="0" smtClean="0"/>
          </a:p>
          <a:p>
            <a:r>
              <a:rPr lang="ru-RU" sz="4000" dirty="0" smtClean="0"/>
              <a:t>Расцвела (</a:t>
            </a:r>
            <a:r>
              <a:rPr lang="ru-RU" sz="4000" dirty="0" err="1" smtClean="0">
                <a:solidFill>
                  <a:srgbClr val="FF0000"/>
                </a:solidFill>
              </a:rPr>
              <a:t>Ч,ч</a:t>
            </a:r>
            <a:r>
              <a:rPr lang="ru-RU" sz="4000" dirty="0" smtClean="0"/>
              <a:t>)</a:t>
            </a:r>
            <a:r>
              <a:rPr lang="ru-RU" sz="4000" dirty="0" err="1" smtClean="0"/>
              <a:t>ерёмуха</a:t>
            </a:r>
            <a:endParaRPr lang="ru-RU" sz="4000" dirty="0" smtClean="0"/>
          </a:p>
          <a:p>
            <a:r>
              <a:rPr lang="ru-RU" sz="4000" dirty="0" smtClean="0"/>
              <a:t>добрый (</a:t>
            </a:r>
            <a:r>
              <a:rPr lang="ru-RU" sz="4000" dirty="0" err="1" smtClean="0">
                <a:solidFill>
                  <a:srgbClr val="FF0000"/>
                </a:solidFill>
              </a:rPr>
              <a:t>Ч,ч</a:t>
            </a:r>
            <a:r>
              <a:rPr lang="ru-RU" sz="4000" dirty="0" smtClean="0"/>
              <a:t>)</a:t>
            </a:r>
            <a:r>
              <a:rPr lang="ru-RU" sz="4000" dirty="0" err="1" smtClean="0"/>
              <a:t>иполлино</a:t>
            </a:r>
            <a:endParaRPr lang="ru-RU" sz="4000" dirty="0" smtClean="0"/>
          </a:p>
          <a:p>
            <a:r>
              <a:rPr lang="ru-RU" sz="4000" dirty="0" smtClean="0"/>
              <a:t>море (</a:t>
            </a:r>
            <a:r>
              <a:rPr lang="ru-RU" sz="4000" dirty="0" err="1" smtClean="0">
                <a:solidFill>
                  <a:srgbClr val="FF0000"/>
                </a:solidFill>
              </a:rPr>
              <a:t>Ч,ч</a:t>
            </a:r>
            <a:r>
              <a:rPr lang="ru-RU" sz="4000" dirty="0" smtClean="0"/>
              <a:t>)</a:t>
            </a:r>
            <a:r>
              <a:rPr lang="ru-RU" sz="4000" dirty="0" err="1" smtClean="0"/>
              <a:t>ёрное</a:t>
            </a:r>
            <a:endParaRPr lang="ru-RU" sz="4000" dirty="0" smtClean="0"/>
          </a:p>
          <a:p>
            <a:r>
              <a:rPr lang="ru-RU" sz="4000" dirty="0" smtClean="0"/>
              <a:t>писатель (</a:t>
            </a:r>
            <a:r>
              <a:rPr lang="ru-RU" sz="4000" dirty="0" err="1" smtClean="0">
                <a:solidFill>
                  <a:srgbClr val="FF0000"/>
                </a:solidFill>
              </a:rPr>
              <a:t>Ч,ч</a:t>
            </a:r>
            <a:r>
              <a:rPr lang="ru-RU" sz="4000" dirty="0" smtClean="0"/>
              <a:t>)</a:t>
            </a:r>
            <a:r>
              <a:rPr lang="ru-RU" sz="4000" dirty="0" err="1" smtClean="0"/>
              <a:t>уковский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latin typeface="Times New Roman" pitchFamily="18" charset="0"/>
                <a:cs typeface="Times New Roman" pitchFamily="18" charset="0"/>
              </a:rPr>
            </a:b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Заглавная буква в словах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Цель урока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Познакомиться с правилом написания заглавной буквы в словах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s://im1-tub-ru.yandex.net/i?id=ccbdf1fc1c865025b7391c9db73f2be7&amp;n=33&amp;h=15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Задачи урока: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Узнать ….</a:t>
            </a:r>
          </a:p>
          <a:p>
            <a:pPr>
              <a:buFont typeface="Wingdings" pitchFamily="2" charset="2"/>
              <a:buChar char="§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Различать …</a:t>
            </a:r>
          </a:p>
          <a:p>
            <a:pPr>
              <a:buFont typeface="Wingdings" pitchFamily="2" charset="2"/>
              <a:buChar char="§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Правильно писать…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Названия групп слов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Населенные пункты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Водоемы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Улицы, площади, проспекты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Имена, отчества, фамилии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Клички животных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Сказочные герои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Сегодня я узнал(а) …</a:t>
            </a: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Теперь я могу …</a:t>
            </a: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Мне хотелось …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1908175" y="2420938"/>
            <a:ext cx="5472113" cy="21621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3600" b="1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Молодцы!</a:t>
            </a:r>
          </a:p>
        </p:txBody>
      </p:sp>
      <p:pic>
        <p:nvPicPr>
          <p:cNvPr id="119827" name="Picture 19" descr="weddingbell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908050"/>
            <a:ext cx="2376488" cy="17192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4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383</TotalTime>
  <Words>149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Презентация к уроку русского языка в 1 классе по теме: </vt:lpstr>
      <vt:lpstr>Презентация PowerPoint</vt:lpstr>
      <vt:lpstr>Чч</vt:lpstr>
      <vt:lpstr>  </vt:lpstr>
      <vt:lpstr>Цель урока</vt:lpstr>
      <vt:lpstr>Задачи урока:</vt:lpstr>
      <vt:lpstr>Названия групп слов</vt:lpstr>
      <vt:lpstr>Презентация PowerPoint</vt:lpstr>
      <vt:lpstr>Презентация PowerPoint</vt:lpstr>
      <vt:lpstr>Ссылки на использованные интернет-ресурсы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Luda</dc:creator>
  <cp:lastModifiedBy>Evgeni</cp:lastModifiedBy>
  <cp:revision>30</cp:revision>
  <dcterms:created xsi:type="dcterms:W3CDTF">2015-04-03T08:00:57Z</dcterms:created>
  <dcterms:modified xsi:type="dcterms:W3CDTF">2015-10-11T08:38:23Z</dcterms:modified>
</cp:coreProperties>
</file>