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  <p:sldId id="262" r:id="rId8"/>
    <p:sldId id="264" r:id="rId9"/>
    <p:sldId id="267" r:id="rId10"/>
    <p:sldId id="268" r:id="rId11"/>
    <p:sldId id="266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8540B-9A61-4B09-84B3-70717A9F9061}" type="datetimeFigureOut">
              <a:rPr lang="ru-RU" smtClean="0"/>
              <a:pPr/>
              <a:t>09.10.2016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1A759-3301-4307-8E69-B170C0809E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Luda\Videos\38&#1087;&#1086;&#1087;&#1091;&#1075;&#1072;&#1077;&#1074;.wm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79d8ec077a79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523"/>
            <a:ext cx="9144000" cy="68529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7172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10 окт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бря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Кла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сс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ная р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бота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35771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Упражнение 106</a:t>
            </a:r>
          </a:p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Семь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дней, первый день, день второй, два кота, вос</a:t>
            </a:r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лапок, два хвоста.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Сегодня я узнал(а) …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Теперь я могу …</a:t>
            </a:r>
          </a:p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Мне хотелось …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91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58" name="WordArt 10"/>
          <p:cNvSpPr>
            <a:spLocks noChangeArrowheads="1" noChangeShapeType="1" noTextEdit="1"/>
          </p:cNvSpPr>
          <p:nvPr/>
        </p:nvSpPr>
        <p:spPr bwMode="auto">
          <a:xfrm>
            <a:off x="1908175" y="2420938"/>
            <a:ext cx="5472113" cy="21621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r>
              <a:rPr lang="ru-RU" sz="3600" b="1" kern="10" dirty="0">
                <a:ln w="12700">
                  <a:solidFill>
                    <a:schemeClr val="tx2"/>
                  </a:solidFill>
                  <a:round/>
                  <a:headEnd/>
                  <a:tailEnd/>
                </a:ln>
                <a:solidFill>
                  <a:srgbClr val="FF0066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Молодцы!</a:t>
            </a:r>
          </a:p>
        </p:txBody>
      </p:sp>
      <p:pic>
        <p:nvPicPr>
          <p:cNvPr id="119827" name="Picture 19" descr="weddingbells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908050"/>
            <a:ext cx="2376488" cy="171926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400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5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38попугаев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1785950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85926"/>
            <a:ext cx="9144000" cy="4929222"/>
          </a:xfrm>
        </p:spPr>
        <p:txBody>
          <a:bodyPr>
            <a:normAutofit/>
          </a:bodyPr>
          <a:lstStyle/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  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</a:rPr>
              <a:t>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Обозначает предмет</a:t>
            </a:r>
          </a:p>
          <a:p>
            <a:pPr algn="l"/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l"/>
            <a:r>
              <a: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endParaRPr lang="ru-RU" sz="44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druzhba-38-popugaev-raskraska-po-nomeram-akrilovymi-kraskami-na-holste-zhivopis-po-nomera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0" y="3048000"/>
            <a:ext cx="381000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Имя прилагательное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35782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Обозначает признак предмета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Какой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Какая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Какое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Какие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en-US" sz="4400" dirty="0" smtClean="0"/>
          </a:p>
          <a:p>
            <a:pPr algn="ctr">
              <a:buNone/>
            </a:pPr>
            <a:endParaRPr lang="ru-RU" sz="4400" dirty="0"/>
          </a:p>
        </p:txBody>
      </p:sp>
      <p:pic>
        <p:nvPicPr>
          <p:cNvPr id="4" name="Рисунок 3" descr="13b722cc2d7cbe5b0197442c05dfc94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496" y="3429000"/>
            <a:ext cx="4762500" cy="3171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643578"/>
          </a:xfrm>
        </p:spPr>
        <p:txBody>
          <a:bodyPr/>
          <a:lstStyle/>
          <a:p>
            <a:pPr algn="ctr">
              <a:buNone/>
            </a:pPr>
            <a:r>
              <a:rPr lang="ru-RU" sz="4400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Обозначает действие предмета</a:t>
            </a: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делает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сделает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делают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ctr">
              <a:buNone/>
            </a:pP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4000" dirty="0"/>
          </a:p>
        </p:txBody>
      </p:sp>
      <p:pic>
        <p:nvPicPr>
          <p:cNvPr id="5" name="Рисунок 4" descr="2efbe4b971321a446fe69e3a2e1e86a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0" y="3686175"/>
            <a:ext cx="4762500" cy="31718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?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5715040" cy="490063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ва</a:t>
            </a:r>
          </a:p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ять</a:t>
            </a:r>
          </a:p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ридцать восемь</a:t>
            </a:r>
          </a:p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ервый</a:t>
            </a:r>
          </a:p>
          <a:p>
            <a:pPr>
              <a:buNone/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торой</a:t>
            </a:r>
          </a:p>
          <a:p>
            <a:pPr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третий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thumb3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92" y="714356"/>
            <a:ext cx="2143108" cy="2357454"/>
          </a:xfrm>
          <a:prstGeom prst="rect">
            <a:avLst/>
          </a:prstGeom>
        </p:spPr>
      </p:pic>
      <p:pic>
        <p:nvPicPr>
          <p:cNvPr id="5" name="Рисунок 4" descr="38p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16" y="5030120"/>
            <a:ext cx="2285984" cy="1827880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325" y="3071810"/>
            <a:ext cx="2733675" cy="19288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«Что такое</a:t>
            </a:r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имя </a:t>
            </a:r>
            <a:r>
              <a:rPr lang="ru-RU" sz="6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ислительное</a:t>
            </a:r>
            <a:r>
              <a:rPr lang="en-US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Цель урока: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Познакомиться с новой частью речи - именем числительным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 descr="https://im1-tub-ru.yandex.net/i?id=ccbdf1fc1c865025b7391c9db73f2be7&amp;n=33&amp;h=15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Задачи урока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Научиться распознавать имена числительные по значению и по вопросам.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Узнать, что обозначает имя числительное.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Объяснять значение имен числительных в речи.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Приводить примеры слов – имен числительных.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Определить, на какие вопросы отвечает имя числительное.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1203</TotalTime>
  <Words>154</Words>
  <Application>Microsoft Office PowerPoint</Application>
  <PresentationFormat>Экран (4:3)</PresentationFormat>
  <Paragraphs>44</Paragraphs>
  <Slides>12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Имя существительное</vt:lpstr>
      <vt:lpstr>Имя прилагательное</vt:lpstr>
      <vt:lpstr>Глагол</vt:lpstr>
      <vt:lpstr>?</vt:lpstr>
      <vt:lpstr>Тема урока:</vt:lpstr>
      <vt:lpstr>Цель урока:</vt:lpstr>
      <vt:lpstr>Задачи урока</vt:lpstr>
      <vt:lpstr>10 октября Классная работа  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существительное</dc:title>
  <dc:creator>Luda</dc:creator>
  <cp:lastModifiedBy>Luda</cp:lastModifiedBy>
  <cp:revision>54</cp:revision>
  <dcterms:created xsi:type="dcterms:W3CDTF">2016-10-08T03:14:20Z</dcterms:created>
  <dcterms:modified xsi:type="dcterms:W3CDTF">2016-10-09T10:58:07Z</dcterms:modified>
</cp:coreProperties>
</file>