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  <p:sldId id="264" r:id="rId9"/>
    <p:sldId id="267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540B-9A61-4B09-84B3-70717A9F9061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1A759-3301-4307-8E69-B170C0809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uda\Videos\38&#1087;&#1086;&#1087;&#1091;&#1075;&#1072;&#1077;&#1074;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79d8ec077a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523"/>
            <a:ext cx="9144000" cy="68529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10 окт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бря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ная р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бота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Упражнение 106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Семь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дней, первый день, день второй, два кота, вос</a:t>
            </a: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лапок, два хвоста.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Сегодня я узнал(а) …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Теперь я могу …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Мне хотелось …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908175" y="2420938"/>
            <a:ext cx="5472113" cy="21621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pic>
        <p:nvPicPr>
          <p:cNvPr id="119827" name="Picture 19" descr="weddingbell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908050"/>
            <a:ext cx="2376488" cy="1719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4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38попугаев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78595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4929222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Обозначает предмет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druzhba-38-popugaev-raskraska-po-nomeram-akrilovymi-kraskami-na-holste-zhivopis-po-nome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Имя прилагательное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Обозначает признак предмета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Какой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Какая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Какое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Какие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4" name="Рисунок 3" descr="13b722cc2d7cbe5b0197442c05dfc94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429000"/>
            <a:ext cx="4762500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Обозначает действие предмета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делает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сделает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делают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5" name="Рисунок 4" descr="2efbe4b971321a446fe69e3a2e1e86a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3686175"/>
            <a:ext cx="4762500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571504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ять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ридцать восемь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ервый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торой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третий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humb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714356"/>
            <a:ext cx="2143108" cy="2357454"/>
          </a:xfrm>
          <a:prstGeom prst="rect">
            <a:avLst/>
          </a:prstGeom>
        </p:spPr>
      </p:pic>
      <p:pic>
        <p:nvPicPr>
          <p:cNvPr id="5" name="Рисунок 4" descr="38p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5030120"/>
            <a:ext cx="2285984" cy="1827880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325" y="3071810"/>
            <a:ext cx="2733675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«Что такое</a:t>
            </a:r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ислительное</a:t>
            </a:r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Познакомиться с новой частью речи - именем числительным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https://im1-tub-ru.yandex.net/i?id=ccbdf1fc1c865025b7391c9db73f2be7&amp;n=33&amp;h=15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Задачи урока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Научиться распознавать имена числительные по значению и по вопросам.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Узнать, что обозначает имя числительное.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значение имен числительных в речи.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Приводить примеры слов – имен числительных.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Определить, на какие вопросы отвечает имя числительное.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1203</TotalTime>
  <Words>154</Words>
  <Application>Microsoft Office PowerPoint</Application>
  <PresentationFormat>Экран (4:3)</PresentationFormat>
  <Paragraphs>44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Имя существительное</vt:lpstr>
      <vt:lpstr>Имя прилагательное</vt:lpstr>
      <vt:lpstr>Глагол</vt:lpstr>
      <vt:lpstr>?</vt:lpstr>
      <vt:lpstr>Тема урока:</vt:lpstr>
      <vt:lpstr>Цель урока:</vt:lpstr>
      <vt:lpstr>Задачи урока</vt:lpstr>
      <vt:lpstr>10 октября Классная работа  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Luda</dc:creator>
  <cp:lastModifiedBy>Luda</cp:lastModifiedBy>
  <cp:revision>54</cp:revision>
  <dcterms:created xsi:type="dcterms:W3CDTF">2016-10-08T03:14:20Z</dcterms:created>
  <dcterms:modified xsi:type="dcterms:W3CDTF">2016-10-09T10:58:07Z</dcterms:modified>
</cp:coreProperties>
</file>